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66" r:id="rId4"/>
    <p:sldId id="263" r:id="rId5"/>
    <p:sldId id="259" r:id="rId6"/>
    <p:sldId id="258" r:id="rId7"/>
    <p:sldId id="264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D6BA-1071-4C0F-9609-A1BFFEEA421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C3A9-54F2-473F-B598-E04449F1FE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99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D6BA-1071-4C0F-9609-A1BFFEEA421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C3A9-54F2-473F-B598-E04449F1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3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D6BA-1071-4C0F-9609-A1BFFEEA421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C3A9-54F2-473F-B598-E04449F1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7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D6BA-1071-4C0F-9609-A1BFFEEA421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C3A9-54F2-473F-B598-E04449F1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7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D6BA-1071-4C0F-9609-A1BFFEEA421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C3A9-54F2-473F-B598-E04449F1FE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96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D6BA-1071-4C0F-9609-A1BFFEEA421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C3A9-54F2-473F-B598-E04449F1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5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D6BA-1071-4C0F-9609-A1BFFEEA421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C3A9-54F2-473F-B598-E04449F1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9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D6BA-1071-4C0F-9609-A1BFFEEA421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C3A9-54F2-473F-B598-E04449F1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7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D6BA-1071-4C0F-9609-A1BFFEEA421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C3A9-54F2-473F-B598-E04449F1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A2DD6BA-1071-4C0F-9609-A1BFFEEA421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90C3A9-54F2-473F-B598-E04449F1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8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D6BA-1071-4C0F-9609-A1BFFEEA421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C3A9-54F2-473F-B598-E04449F1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7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2DD6BA-1071-4C0F-9609-A1BFFEEA421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190C3A9-54F2-473F-B598-E04449F1FEF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33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560B-D917-4A3C-05E8-BDE386518A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tx1"/>
                </a:solidFill>
              </a:rPr>
              <a:t>SUSTAV HLAĐENJA I PODMAZIVANJA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F549-BA72-DB2D-399D-3FC3A923D4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hr-HR" dirty="0"/>
              <a:t>Šk.god.2023/2024 	tehnička škola pula 	4.srt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3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04CDE-4AB2-56D3-DAEE-7BE5D2D52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Sustav</a:t>
            </a:r>
            <a:r>
              <a:rPr lang="en-US" dirty="0"/>
              <a:t> </a:t>
            </a:r>
            <a:r>
              <a:rPr lang="en-US" dirty="0" err="1"/>
              <a:t>hlađenja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A4539-DF5F-4619-AB0C-A63A85B5C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Sustav</a:t>
            </a:r>
            <a:r>
              <a:rPr lang="en-US" dirty="0"/>
              <a:t> </a:t>
            </a:r>
            <a:r>
              <a:rPr lang="en-US" dirty="0" err="1"/>
              <a:t>hlađenja</a:t>
            </a:r>
            <a:r>
              <a:rPr lang="en-US" dirty="0"/>
              <a:t> </a:t>
            </a:r>
            <a:r>
              <a:rPr lang="hr-HR" dirty="0"/>
              <a:t>-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održavanj</a:t>
            </a:r>
            <a:r>
              <a:rPr lang="hr-HR" dirty="0"/>
              <a:t>e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temperature </a:t>
            </a:r>
            <a:r>
              <a:rPr lang="en-US" dirty="0" err="1"/>
              <a:t>motora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spriječilo</a:t>
            </a:r>
            <a:r>
              <a:rPr lang="en-US" dirty="0"/>
              <a:t> </a:t>
            </a:r>
            <a:r>
              <a:rPr lang="en-US" dirty="0" err="1"/>
              <a:t>pregrijavanje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očuvala</a:t>
            </a:r>
            <a:r>
              <a:rPr lang="en-US" dirty="0"/>
              <a:t>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funkcionalnost</a:t>
            </a:r>
            <a:endParaRPr lang="en-US" dirty="0"/>
          </a:p>
          <a:p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 </a:t>
            </a:r>
            <a:r>
              <a:rPr lang="en-US" dirty="0" err="1"/>
              <a:t>hlađenja</a:t>
            </a:r>
            <a:r>
              <a:rPr lang="en-US" dirty="0"/>
              <a:t>:</a:t>
            </a:r>
            <a:endParaRPr lang="hr-HR" dirty="0"/>
          </a:p>
          <a:p>
            <a:pPr marL="201168" lvl="1" indent="0">
              <a:buNone/>
            </a:pPr>
            <a:r>
              <a:rPr lang="en-US" dirty="0"/>
              <a:t>1. </a:t>
            </a:r>
            <a:r>
              <a:rPr lang="en-US" dirty="0" err="1"/>
              <a:t>Zračno</a:t>
            </a:r>
            <a:r>
              <a:rPr lang="en-US" dirty="0"/>
              <a:t> </a:t>
            </a:r>
            <a:r>
              <a:rPr lang="en-US" dirty="0" err="1"/>
              <a:t>hlađenje</a:t>
            </a:r>
            <a:r>
              <a:rPr lang="en-US" dirty="0"/>
              <a:t>:</a:t>
            </a:r>
            <a:endParaRPr lang="hr-HR" dirty="0"/>
          </a:p>
          <a:p>
            <a:pPr lvl="1"/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zrak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medij</a:t>
            </a:r>
            <a:r>
              <a:rPr lang="en-US" dirty="0"/>
              <a:t> za </a:t>
            </a:r>
            <a:r>
              <a:rPr lang="en-US" dirty="0" err="1"/>
              <a:t>odvođenje</a:t>
            </a:r>
            <a:r>
              <a:rPr lang="en-US" dirty="0"/>
              <a:t> topline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motora</a:t>
            </a:r>
            <a:endParaRPr lang="hr-HR" dirty="0"/>
          </a:p>
          <a:p>
            <a:pPr lvl="1"/>
            <a:r>
              <a:rPr lang="en-US" dirty="0" err="1"/>
              <a:t>Često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manjih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 u </a:t>
            </a:r>
            <a:r>
              <a:rPr lang="en-US" dirty="0" err="1"/>
              <a:t>posebnim</a:t>
            </a:r>
            <a:r>
              <a:rPr lang="en-US" dirty="0"/>
              <a:t> </a:t>
            </a:r>
            <a:r>
              <a:rPr lang="en-US" dirty="0" err="1"/>
              <a:t>uvjetima</a:t>
            </a:r>
            <a:r>
              <a:rPr lang="en-US" dirty="0"/>
              <a:t> </a:t>
            </a:r>
            <a:r>
              <a:rPr lang="en-US" dirty="0" err="1"/>
              <a:t>vožnje</a:t>
            </a:r>
            <a:endParaRPr lang="hr-HR" dirty="0"/>
          </a:p>
          <a:p>
            <a:pPr lvl="1"/>
            <a:r>
              <a:rPr lang="hr-HR" dirty="0"/>
              <a:t>Vjetar u toku vožnje pokreće sam ventilator koji struji kroz hladnjak koji hladi motor</a:t>
            </a:r>
          </a:p>
          <a:p>
            <a:pPr marL="201168" lvl="1" indent="0">
              <a:buNone/>
            </a:pPr>
            <a:r>
              <a:rPr lang="en-US" dirty="0"/>
              <a:t>2. </a:t>
            </a:r>
            <a:r>
              <a:rPr lang="hr-HR" dirty="0"/>
              <a:t>Hlađenje tekućinom</a:t>
            </a:r>
            <a:r>
              <a:rPr lang="en-US" dirty="0"/>
              <a:t>: </a:t>
            </a:r>
            <a:endParaRPr lang="hr-HR" dirty="0"/>
          </a:p>
          <a:p>
            <a:pPr lvl="1"/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rashladnu</a:t>
            </a:r>
            <a:r>
              <a:rPr lang="en-US" dirty="0"/>
              <a:t> </a:t>
            </a:r>
            <a:r>
              <a:rPr lang="en-US" dirty="0" err="1"/>
              <a:t>tekućinu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cirkulira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motor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hr-HR" dirty="0"/>
              <a:t>smanjenja</a:t>
            </a:r>
            <a:r>
              <a:rPr lang="en-US" dirty="0"/>
              <a:t> topline</a:t>
            </a:r>
            <a:r>
              <a:rPr lang="hr-HR" dirty="0"/>
              <a:t> (antifriz/destilirana voda)</a:t>
            </a:r>
          </a:p>
          <a:p>
            <a:pPr lvl="1"/>
            <a:r>
              <a:rPr lang="en-US" dirty="0" err="1"/>
              <a:t>Ovaj</a:t>
            </a:r>
            <a:r>
              <a:rPr lang="en-US" dirty="0"/>
              <a:t> se </a:t>
            </a:r>
            <a:r>
              <a:rPr lang="en-US" dirty="0" err="1"/>
              <a:t>sustav</a:t>
            </a:r>
            <a:r>
              <a:rPr lang="en-US" dirty="0"/>
              <a:t> </a:t>
            </a:r>
            <a:r>
              <a:rPr lang="en-US" dirty="0" err="1"/>
              <a:t>češće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u </a:t>
            </a:r>
            <a:r>
              <a:rPr lang="en-US" dirty="0" err="1"/>
              <a:t>modernim</a:t>
            </a:r>
            <a:r>
              <a:rPr lang="en-US" dirty="0"/>
              <a:t> </a:t>
            </a:r>
            <a:r>
              <a:rPr lang="en-US" dirty="0" err="1"/>
              <a:t>vozilima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učinkovitosti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7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BBCEA1-C14F-4CCF-5680-142DE6194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Sustav hlađenja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82C62AA-2F8C-A241-79DD-FA44B7C5E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0480" y="1737360"/>
            <a:ext cx="3464560" cy="844974"/>
          </a:xfrm>
        </p:spPr>
        <p:txBody>
          <a:bodyPr>
            <a:normAutofit/>
          </a:bodyPr>
          <a:lstStyle/>
          <a:p>
            <a:r>
              <a:rPr lang="hr-HR" sz="3600" cap="none" dirty="0">
                <a:solidFill>
                  <a:schemeClr val="tx1"/>
                </a:solidFill>
              </a:rPr>
              <a:t>Hladnjak</a:t>
            </a:r>
          </a:p>
        </p:txBody>
      </p:sp>
      <p:pic>
        <p:nvPicPr>
          <p:cNvPr id="8" name="Rezervirano mjesto sadržaja 7" descr="Slika na kojoj se prikazuje uređaj, obožavatelj, Mehanički ventilator, električni ventilator&#10;&#10;Opis je automatski generiran">
            <a:extLst>
              <a:ext uri="{FF2B5EF4-FFF2-40B4-BE49-F238E27FC236}">
                <a16:creationId xmlns:a16="http://schemas.microsoft.com/office/drawing/2014/main" id="{22E682C3-22DC-3662-5C34-92C34E4FF4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49" y="2844800"/>
            <a:ext cx="3667021" cy="3028633"/>
          </a:xfrm>
        </p:spPr>
      </p:pic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2D68D14-0ECE-C235-72FF-33167D4AF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24800" y="1846052"/>
            <a:ext cx="3230880" cy="736282"/>
          </a:xfrm>
        </p:spPr>
        <p:txBody>
          <a:bodyPr>
            <a:normAutofit/>
          </a:bodyPr>
          <a:lstStyle/>
          <a:p>
            <a:r>
              <a:rPr lang="hr-HR" sz="3600" cap="none" dirty="0">
                <a:solidFill>
                  <a:schemeClr val="tx1"/>
                </a:solidFill>
              </a:rPr>
              <a:t>Antifriz</a:t>
            </a:r>
          </a:p>
        </p:txBody>
      </p:sp>
      <p:pic>
        <p:nvPicPr>
          <p:cNvPr id="10" name="Rezervirano mjesto sadržaja 9" descr="Slika na kojoj se prikazuje osoba, vanjski, Automobilski dijelovi, automobil&#10;&#10;Opis je automatski generiran">
            <a:extLst>
              <a:ext uri="{FF2B5EF4-FFF2-40B4-BE49-F238E27FC236}">
                <a16:creationId xmlns:a16="http://schemas.microsoft.com/office/drawing/2014/main" id="{F40A711A-CF06-B6C2-5950-693CDF31391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020" y="3126317"/>
            <a:ext cx="3454331" cy="2298700"/>
          </a:xfrm>
        </p:spPr>
      </p:pic>
    </p:spTree>
    <p:extLst>
      <p:ext uri="{BB962C8B-B14F-4D97-AF65-F5344CB8AC3E}">
        <p14:creationId xmlns:p14="http://schemas.microsoft.com/office/powerpoint/2010/main" val="17045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368E302-9D46-ACD5-D2BB-0FADDDCCE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hr-HR" dirty="0"/>
              <a:t>Glavni dijelovi sistema: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C733860-A446-9EBD-0A56-84158A8FD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019856"/>
            <a:ext cx="6909801" cy="455485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614982-7C48-54C1-230F-B90B15BAF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hr-HR" dirty="0"/>
              <a:t>1.Hladnjak</a:t>
            </a:r>
          </a:p>
          <a:p>
            <a:pPr lvl="1"/>
            <a:r>
              <a:rPr lang="hr-HR" dirty="0"/>
              <a:t>Sastoji se od tankih cijevi i rebara</a:t>
            </a:r>
          </a:p>
          <a:p>
            <a:r>
              <a:rPr lang="hr-HR" dirty="0"/>
              <a:t>2.Pumpa rashladne tekućine</a:t>
            </a:r>
          </a:p>
          <a:p>
            <a:pPr lvl="1"/>
            <a:r>
              <a:rPr lang="hr-HR" dirty="0" err="1"/>
              <a:t>Dobija</a:t>
            </a:r>
            <a:r>
              <a:rPr lang="hr-HR" dirty="0"/>
              <a:t> pogon preko ramenice</a:t>
            </a:r>
          </a:p>
          <a:p>
            <a:r>
              <a:rPr lang="hr-HR" dirty="0"/>
              <a:t>3.Termostat</a:t>
            </a:r>
          </a:p>
          <a:p>
            <a:pPr lvl="1"/>
            <a:r>
              <a:rPr lang="hr-HR" dirty="0"/>
              <a:t>Održava rad motora na određenoj temperaturi (idealna 90 C*)</a:t>
            </a:r>
          </a:p>
          <a:p>
            <a:r>
              <a:rPr lang="hr-HR" dirty="0"/>
              <a:t>4.Rashladna instalacija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802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C525D-4C64-A4D0-6414-7C33D56E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Usporedba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prednosti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2AFC2-811C-12C0-965A-8B94AD387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600" dirty="0"/>
              <a:t>  Hlađenje tekućinom </a:t>
            </a:r>
          </a:p>
          <a:p>
            <a:pPr lvl="1"/>
            <a:r>
              <a:rPr lang="en-US" sz="2200" dirty="0" err="1"/>
              <a:t>Bolje</a:t>
            </a:r>
            <a:r>
              <a:rPr lang="en-US" sz="2200" dirty="0"/>
              <a:t> </a:t>
            </a:r>
            <a:r>
              <a:rPr lang="en-US" sz="2200" dirty="0" err="1"/>
              <a:t>rashlađivanje</a:t>
            </a:r>
            <a:r>
              <a:rPr lang="hr-HR" sz="2200" dirty="0"/>
              <a:t>-o</a:t>
            </a:r>
            <a:r>
              <a:rPr lang="en-US" sz="2200" dirty="0" err="1"/>
              <a:t>mogućuje</a:t>
            </a:r>
            <a:r>
              <a:rPr lang="en-US" sz="2200" dirty="0"/>
              <a:t> </a:t>
            </a:r>
            <a:r>
              <a:rPr lang="en-US" sz="2200" dirty="0" err="1"/>
              <a:t>učinkovitije</a:t>
            </a:r>
            <a:r>
              <a:rPr lang="en-US" sz="2200" dirty="0"/>
              <a:t> </a:t>
            </a:r>
            <a:r>
              <a:rPr lang="en-US" sz="2200" dirty="0" err="1"/>
              <a:t>odvođenje</a:t>
            </a:r>
            <a:r>
              <a:rPr lang="en-US" sz="2200" dirty="0"/>
              <a:t> topline </a:t>
            </a:r>
            <a:r>
              <a:rPr lang="en-US" sz="2200" dirty="0" err="1"/>
              <a:t>iz</a:t>
            </a:r>
            <a:r>
              <a:rPr lang="en-US" sz="2200" dirty="0"/>
              <a:t> </a:t>
            </a:r>
            <a:r>
              <a:rPr lang="en-US" sz="2200" dirty="0" err="1"/>
              <a:t>motora</a:t>
            </a:r>
            <a:r>
              <a:rPr lang="en-US" sz="2200" dirty="0"/>
              <a:t>, </a:t>
            </a:r>
            <a:r>
              <a:rPr lang="en-US" sz="2200" dirty="0" err="1"/>
              <a:t>što</a:t>
            </a:r>
            <a:r>
              <a:rPr lang="en-US" sz="2200" dirty="0"/>
              <a:t> </a:t>
            </a:r>
            <a:r>
              <a:rPr lang="en-US" sz="2200" dirty="0" err="1"/>
              <a:t>rezultira</a:t>
            </a:r>
            <a:r>
              <a:rPr lang="en-US" sz="2200" dirty="0"/>
              <a:t> </a:t>
            </a:r>
            <a:r>
              <a:rPr lang="en-US" sz="2200" dirty="0" err="1"/>
              <a:t>stabilnijom</a:t>
            </a:r>
            <a:r>
              <a:rPr lang="en-US" sz="2200" dirty="0"/>
              <a:t> </a:t>
            </a:r>
            <a:r>
              <a:rPr lang="en-US" sz="2200" dirty="0" err="1"/>
              <a:t>temperaturom</a:t>
            </a:r>
            <a:endParaRPr lang="en-US" sz="2200" dirty="0"/>
          </a:p>
          <a:p>
            <a:pPr lvl="1"/>
            <a:r>
              <a:rPr lang="en-US" sz="2200" dirty="0" err="1"/>
              <a:t>Manja</a:t>
            </a:r>
            <a:r>
              <a:rPr lang="en-US" sz="2200" dirty="0"/>
              <a:t> </a:t>
            </a:r>
            <a:r>
              <a:rPr lang="en-US" sz="2200" dirty="0" err="1"/>
              <a:t>buka</a:t>
            </a:r>
            <a:r>
              <a:rPr lang="hr-HR" sz="2200" dirty="0"/>
              <a:t>-hlađenje tekućinom </a:t>
            </a:r>
            <a:r>
              <a:rPr lang="en-US" sz="2200" dirty="0" err="1"/>
              <a:t>obično</a:t>
            </a:r>
            <a:r>
              <a:rPr lang="en-US" sz="2200" dirty="0"/>
              <a:t> </a:t>
            </a:r>
            <a:r>
              <a:rPr lang="en-US" sz="2200" dirty="0" err="1"/>
              <a:t>proizvodi</a:t>
            </a:r>
            <a:r>
              <a:rPr lang="en-US" sz="2200" dirty="0"/>
              <a:t> </a:t>
            </a:r>
            <a:r>
              <a:rPr lang="en-US" sz="2200" dirty="0" err="1"/>
              <a:t>manje</a:t>
            </a:r>
            <a:r>
              <a:rPr lang="en-US" sz="2200" dirty="0"/>
              <a:t> buke od </a:t>
            </a:r>
            <a:r>
              <a:rPr lang="en-US" sz="2200" dirty="0" err="1"/>
              <a:t>zračnog</a:t>
            </a:r>
            <a:r>
              <a:rPr lang="en-US" sz="2200" dirty="0"/>
              <a:t> </a:t>
            </a:r>
            <a:r>
              <a:rPr lang="en-US" sz="2200" dirty="0" err="1"/>
              <a:t>hlađenja</a:t>
            </a:r>
            <a:endParaRPr lang="hr-HR" sz="2200" dirty="0"/>
          </a:p>
          <a:p>
            <a:pPr lvl="1"/>
            <a:r>
              <a:rPr lang="en-US" sz="2200" dirty="0" err="1"/>
              <a:t>Veća</a:t>
            </a:r>
            <a:r>
              <a:rPr lang="en-US" sz="2200" dirty="0"/>
              <a:t> </a:t>
            </a:r>
            <a:r>
              <a:rPr lang="en-US" sz="2200" dirty="0" err="1"/>
              <a:t>učinkovitost</a:t>
            </a:r>
            <a:r>
              <a:rPr lang="hr-HR" sz="2200" dirty="0"/>
              <a:t>-</a:t>
            </a:r>
            <a:r>
              <a:rPr lang="en-US" sz="2200" dirty="0" err="1"/>
              <a:t>Smanjuje</a:t>
            </a:r>
            <a:r>
              <a:rPr lang="en-US" sz="2200" dirty="0"/>
              <a:t> </a:t>
            </a:r>
            <a:r>
              <a:rPr lang="en-US" sz="2200" dirty="0" err="1"/>
              <a:t>rizik</a:t>
            </a:r>
            <a:r>
              <a:rPr lang="en-US" sz="2200" dirty="0"/>
              <a:t> od </a:t>
            </a:r>
            <a:r>
              <a:rPr lang="en-US" sz="2200" dirty="0" err="1"/>
              <a:t>pregrijavanja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omogućuje</a:t>
            </a:r>
            <a:r>
              <a:rPr lang="en-US" sz="2200" dirty="0"/>
              <a:t> rad </a:t>
            </a:r>
            <a:r>
              <a:rPr lang="en-US" sz="2200" dirty="0" err="1"/>
              <a:t>motora</a:t>
            </a:r>
            <a:r>
              <a:rPr lang="en-US" sz="2200" dirty="0"/>
              <a:t> </a:t>
            </a:r>
            <a:r>
              <a:rPr lang="en-US" sz="2200" dirty="0" err="1"/>
              <a:t>pri</a:t>
            </a:r>
            <a:r>
              <a:rPr lang="en-US" sz="2200" dirty="0"/>
              <a:t> v</a:t>
            </a:r>
            <a:r>
              <a:rPr lang="hr-HR" sz="2200" dirty="0" err="1"/>
              <a:t>eći</a:t>
            </a:r>
            <a:r>
              <a:rPr lang="en-US" sz="2200" dirty="0"/>
              <a:t>m</a:t>
            </a:r>
            <a:r>
              <a:rPr lang="hr-HR" sz="2200" dirty="0"/>
              <a:t> </a:t>
            </a:r>
            <a:r>
              <a:rPr lang="en-US" sz="2200" dirty="0" err="1"/>
              <a:t>opterećenjima</a:t>
            </a:r>
            <a:endParaRPr lang="hr-HR" sz="2200" dirty="0"/>
          </a:p>
          <a:p>
            <a:pPr lvl="1"/>
            <a:endParaRPr lang="hr-HR" sz="2200" dirty="0"/>
          </a:p>
          <a:p>
            <a:pPr marL="201168" lvl="1" indent="0">
              <a:buNone/>
            </a:pPr>
            <a:r>
              <a:rPr lang="hr-HR" sz="2600" dirty="0"/>
              <a:t>Hlađenje zrakom</a:t>
            </a:r>
          </a:p>
          <a:p>
            <a:pPr lvl="1"/>
            <a:r>
              <a:rPr lang="hr-HR" sz="2200" dirty="0"/>
              <a:t>Jednostavnost-jednostavniji u dizajnu-nemaju složene rashladne tekućine, pumpi i cijevi</a:t>
            </a:r>
          </a:p>
          <a:p>
            <a:pPr lvl="1"/>
            <a:r>
              <a:rPr lang="hr-HR" sz="2200" dirty="0"/>
              <a:t>Lakša upotreba-nema rashladne tekućine koja zahtijeva redovito nadopunjavanje ili zamjenu</a:t>
            </a:r>
          </a:p>
          <a:p>
            <a:pPr lvl="1"/>
            <a:r>
              <a:rPr lang="hr-HR" sz="2200" dirty="0"/>
              <a:t>Manja težina-lakši od hlađenja tekućinom zbog manjka rashladne tekućine i pripadajuće opreme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79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757E-1A22-1A5F-445A-38A3EA7A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Sutav</a:t>
            </a:r>
            <a:r>
              <a:rPr lang="en-US" dirty="0"/>
              <a:t> </a:t>
            </a:r>
            <a:r>
              <a:rPr lang="en-US" dirty="0" err="1"/>
              <a:t>podmazivanja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C2C49-247F-0721-EB04-7A6DC09CD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Sustav</a:t>
            </a:r>
            <a:r>
              <a:rPr lang="en-US" dirty="0"/>
              <a:t> </a:t>
            </a:r>
            <a:r>
              <a:rPr lang="en-US" dirty="0" err="1"/>
              <a:t>podmazivanja</a:t>
            </a:r>
            <a:r>
              <a:rPr lang="hr-HR" dirty="0"/>
              <a:t>-</a:t>
            </a:r>
            <a:r>
              <a:rPr lang="en-US" dirty="0" err="1"/>
              <a:t>osigurava</a:t>
            </a:r>
            <a:r>
              <a:rPr lang="en-US" dirty="0"/>
              <a:t> </a:t>
            </a:r>
            <a:r>
              <a:rPr lang="hr-HR" dirty="0"/>
              <a:t>podmazivanje </a:t>
            </a:r>
            <a:r>
              <a:rPr lang="en-US" dirty="0" err="1"/>
              <a:t>pokretnih</a:t>
            </a:r>
            <a:r>
              <a:rPr lang="en-US" dirty="0"/>
              <a:t> </a:t>
            </a:r>
            <a:r>
              <a:rPr lang="en-US" dirty="0" err="1"/>
              <a:t>dijelova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smanjilo</a:t>
            </a:r>
            <a:r>
              <a:rPr lang="en-US" dirty="0"/>
              <a:t> </a:t>
            </a:r>
            <a:r>
              <a:rPr lang="en-US" dirty="0" err="1"/>
              <a:t>trenje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trošenje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osigurala</a:t>
            </a:r>
            <a:r>
              <a:rPr lang="en-US" dirty="0"/>
              <a:t> </a:t>
            </a:r>
            <a:r>
              <a:rPr lang="en-US" dirty="0" err="1"/>
              <a:t>dugotrajna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učinkovit</a:t>
            </a:r>
            <a:r>
              <a:rPr lang="hr-HR" dirty="0"/>
              <a:t>i rad</a:t>
            </a:r>
            <a:r>
              <a:rPr lang="en-US" dirty="0"/>
              <a:t> </a:t>
            </a:r>
            <a:r>
              <a:rPr lang="en-US" dirty="0" err="1"/>
              <a:t>motora</a:t>
            </a:r>
            <a:endParaRPr lang="hr-HR" dirty="0"/>
          </a:p>
          <a:p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:</a:t>
            </a:r>
          </a:p>
          <a:p>
            <a:r>
              <a:rPr lang="en-US" dirty="0"/>
              <a:t>1. </a:t>
            </a:r>
            <a:r>
              <a:rPr lang="en-US" dirty="0" err="1"/>
              <a:t>Ulje</a:t>
            </a:r>
            <a:r>
              <a:rPr lang="en-US" dirty="0"/>
              <a:t>: </a:t>
            </a:r>
            <a:endParaRPr lang="hr-HR" dirty="0"/>
          </a:p>
          <a:p>
            <a:pPr lvl="1"/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medij</a:t>
            </a:r>
            <a:r>
              <a:rPr lang="en-US" dirty="0"/>
              <a:t> za </a:t>
            </a:r>
            <a:r>
              <a:rPr lang="en-US" dirty="0" err="1"/>
              <a:t>podmazivanje</a:t>
            </a:r>
            <a:r>
              <a:rPr lang="hr-HR" dirty="0"/>
              <a:t> </a:t>
            </a:r>
          </a:p>
          <a:p>
            <a:pPr lvl="1"/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ulja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viskoznosti</a:t>
            </a:r>
            <a:r>
              <a:rPr lang="en-US" dirty="0"/>
              <a:t> i </a:t>
            </a:r>
            <a:r>
              <a:rPr lang="en-US" dirty="0" err="1"/>
              <a:t>aditive</a:t>
            </a:r>
            <a:r>
              <a:rPr lang="en-US" dirty="0"/>
              <a:t> koji </a:t>
            </a:r>
            <a:r>
              <a:rPr lang="en-US" dirty="0" err="1"/>
              <a:t>poboljšavaju</a:t>
            </a:r>
            <a:r>
              <a:rPr lang="en-US" dirty="0"/>
              <a:t> </a:t>
            </a:r>
            <a:r>
              <a:rPr lang="en-US" dirty="0" err="1"/>
              <a:t>performanse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Pumpa</a:t>
            </a:r>
            <a:r>
              <a:rPr lang="en-US" dirty="0"/>
              <a:t> za </a:t>
            </a:r>
            <a:r>
              <a:rPr lang="en-US" dirty="0" err="1"/>
              <a:t>ulje</a:t>
            </a:r>
            <a:r>
              <a:rPr lang="en-US" dirty="0"/>
              <a:t>: </a:t>
            </a:r>
            <a:endParaRPr lang="hr-HR" dirty="0"/>
          </a:p>
          <a:p>
            <a:pPr lvl="1"/>
            <a:r>
              <a:rPr lang="en-US" dirty="0" err="1"/>
              <a:t>Odgovorna</a:t>
            </a:r>
            <a:r>
              <a:rPr lang="en-US" dirty="0"/>
              <a:t> za </a:t>
            </a:r>
            <a:r>
              <a:rPr lang="en-US" dirty="0" err="1"/>
              <a:t>cirkulaciju</a:t>
            </a:r>
            <a:r>
              <a:rPr lang="en-US" dirty="0"/>
              <a:t> </a:t>
            </a:r>
            <a:r>
              <a:rPr lang="en-US" dirty="0" err="1"/>
              <a:t>ulja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motor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osiguravanje</a:t>
            </a:r>
            <a:r>
              <a:rPr lang="en-US" dirty="0"/>
              <a:t> </a:t>
            </a:r>
            <a:r>
              <a:rPr lang="en-US" dirty="0" err="1"/>
              <a:t>podmazivanja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dijelova</a:t>
            </a:r>
            <a:endParaRPr lang="en-US" dirty="0"/>
          </a:p>
          <a:p>
            <a:r>
              <a:rPr lang="en-US" dirty="0"/>
              <a:t>3. </a:t>
            </a:r>
            <a:r>
              <a:rPr lang="hr-HR" dirty="0"/>
              <a:t>Filter ulja:</a:t>
            </a:r>
          </a:p>
          <a:p>
            <a:pPr lvl="1"/>
            <a:r>
              <a:rPr lang="en-US" dirty="0" err="1"/>
              <a:t>Filtrira</a:t>
            </a:r>
            <a:r>
              <a:rPr lang="en-US" dirty="0"/>
              <a:t> </a:t>
            </a:r>
            <a:r>
              <a:rPr lang="en-US" dirty="0" err="1"/>
              <a:t>čestice</a:t>
            </a:r>
            <a:r>
              <a:rPr lang="en-US" dirty="0"/>
              <a:t> I </a:t>
            </a:r>
            <a:r>
              <a:rPr lang="en-US" dirty="0" err="1"/>
              <a:t>nečistoće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ulja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osigurala</a:t>
            </a:r>
            <a:r>
              <a:rPr lang="en-US" dirty="0"/>
              <a:t>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čistoća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učinkovitost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3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70B457-631A-8465-30CB-DC700D52D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Sustav podmazivanja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B572FCE-9297-6184-E5BC-4095949C8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Sastoji se od:</a:t>
            </a:r>
          </a:p>
          <a:p>
            <a:pPr lvl="1"/>
            <a:r>
              <a:rPr lang="hr-HR" dirty="0"/>
              <a:t>Senzor tlaka ulja</a:t>
            </a:r>
          </a:p>
          <a:p>
            <a:pPr lvl="1"/>
            <a:r>
              <a:rPr lang="hr-HR" dirty="0"/>
              <a:t>Hidraulička čašica</a:t>
            </a:r>
          </a:p>
          <a:p>
            <a:pPr lvl="1"/>
            <a:r>
              <a:rPr lang="hr-HR" dirty="0"/>
              <a:t>Vakuum pumpa</a:t>
            </a:r>
          </a:p>
          <a:p>
            <a:pPr lvl="1"/>
            <a:r>
              <a:rPr lang="hr-HR" dirty="0"/>
              <a:t>Filter ulja</a:t>
            </a:r>
          </a:p>
          <a:p>
            <a:pPr lvl="1"/>
            <a:r>
              <a:rPr lang="hr-HR" dirty="0"/>
              <a:t>Pumpa ulja</a:t>
            </a:r>
          </a:p>
          <a:p>
            <a:pPr lvl="1"/>
            <a:r>
              <a:rPr lang="hr-HR" dirty="0" err="1"/>
              <a:t>Pretlačni</a:t>
            </a:r>
            <a:r>
              <a:rPr lang="hr-HR" dirty="0"/>
              <a:t> ventil</a:t>
            </a:r>
          </a:p>
          <a:p>
            <a:pPr lvl="1"/>
            <a:r>
              <a:rPr lang="hr-HR" dirty="0" err="1"/>
              <a:t>Nadstrujni</a:t>
            </a:r>
            <a:r>
              <a:rPr lang="hr-HR" dirty="0"/>
              <a:t> ventil</a:t>
            </a:r>
          </a:p>
        </p:txBody>
      </p:sp>
      <p:pic>
        <p:nvPicPr>
          <p:cNvPr id="1026" name="Picture 2" descr="Sustav podmazivanja">
            <a:extLst>
              <a:ext uri="{FF2B5EF4-FFF2-40B4-BE49-F238E27FC236}">
                <a16:creationId xmlns:a16="http://schemas.microsoft.com/office/drawing/2014/main" id="{45B89011-1147-C95E-F6C4-21C0D3FC1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399" y="1902856"/>
            <a:ext cx="3941762" cy="400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4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1AABB-3111-6EB1-5EEB-2AE22A504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Kraj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4EBAF-B97E-DA11-5985-C4AA4CC22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Napravili</a:t>
            </a:r>
            <a:r>
              <a:rPr lang="en-US" dirty="0"/>
              <a:t>: Dorian Kablar, </a:t>
            </a:r>
            <a:r>
              <a:rPr lang="en-US" dirty="0" err="1"/>
              <a:t>Eldar</a:t>
            </a:r>
            <a:r>
              <a:rPr lang="en-US" dirty="0"/>
              <a:t> </a:t>
            </a:r>
            <a:r>
              <a:rPr lang="en-US" dirty="0" err="1"/>
              <a:t>Imširović</a:t>
            </a:r>
            <a:r>
              <a:rPr lang="en-US" dirty="0"/>
              <a:t>, </a:t>
            </a:r>
            <a:r>
              <a:rPr lang="en-US" dirty="0" err="1"/>
              <a:t>Antun</a:t>
            </a:r>
            <a:r>
              <a:rPr lang="en-US" dirty="0"/>
              <a:t> </a:t>
            </a:r>
            <a:r>
              <a:rPr lang="en-US" dirty="0" err="1"/>
              <a:t>Grgić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149</TotalTime>
  <Words>336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Retrospect</vt:lpstr>
      <vt:lpstr>SUSTAV HLAĐENJA I PODMAZIVANJA</vt:lpstr>
      <vt:lpstr>Sustav hlađenja</vt:lpstr>
      <vt:lpstr>Sustav hlađenja</vt:lpstr>
      <vt:lpstr>Glavni dijelovi sistema:</vt:lpstr>
      <vt:lpstr>Usporedba i prednosti</vt:lpstr>
      <vt:lpstr>Sutav podmazivanja</vt:lpstr>
      <vt:lpstr>Sustav podmazivanja</vt:lpstr>
      <vt:lpstr>Kraj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Sustav hlađenja I podmazivanja</dc:title>
  <dc:creator>Dorian Kablar</dc:creator>
  <cp:lastModifiedBy>Windows User</cp:lastModifiedBy>
  <cp:revision>13</cp:revision>
  <dcterms:created xsi:type="dcterms:W3CDTF">2024-03-04T15:55:51Z</dcterms:created>
  <dcterms:modified xsi:type="dcterms:W3CDTF">2024-03-07T19:58:23Z</dcterms:modified>
</cp:coreProperties>
</file>