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63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838193-2574-454B-9F50-EA167216FE76}" type="datetime1">
              <a:rPr lang="hr-HR" smtClean="0"/>
              <a:t>6.3.2024.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2C8D43-8168-48C8-91A7-63EACBACA74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109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7E3DA-0EC1-490E-9460-3597957B7D7D}" type="datetime1">
              <a:rPr lang="hr-HR" smtClean="0"/>
              <a:pPr/>
              <a:t>6.3.2024.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3C52C-5E29-41AF-BAA3-8217E886DA0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A34AFB-3F7E-44F7-A21A-4538B61EAC70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9130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772752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99359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939159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36634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750777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122272-5240-4EFB-8DD3-AF381D70F49E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66101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C575DB-55E1-4BED-A193-6A5831110BA0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32310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527CC1-9BC7-4BB1-AE06-74ACB7BA13EC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79419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9ECEA9D-C4CD-42A3-ADFF-10DB7EC3B892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2678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9D07C10-D1EB-4ABC-806D-8F9383CD084E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03130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D5BE86-1F5F-4505-853C-91F7FF41328C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576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F86B81-2BCD-4D89-B407-8BDFEDCFF4F4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658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28C1199-C1A6-447E-8882-987C76D96156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28055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6C6C95D-8341-4AC5-87EA-12C8B8FFDD65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6609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2091B2-6D26-42CF-B51C-3679E886B0E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89381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D97388-3195-428B-900A-38CDC1C598D3}" type="datetime1">
              <a:rPr lang="hr-HR" noProof="0" smtClean="0"/>
              <a:t>6.3.2024.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29376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4" y="821265"/>
            <a:ext cx="4550794" cy="5222117"/>
          </a:xfrm>
        </p:spPr>
        <p:txBody>
          <a:bodyPr rtlCol="0" anchor="ctr">
            <a:normAutofit/>
          </a:bodyPr>
          <a:lstStyle/>
          <a:p>
            <a:pPr algn="r"/>
            <a:r>
              <a:rPr lang="hr-H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POGON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2541" y="5267738"/>
            <a:ext cx="3265713" cy="1133452"/>
          </a:xfrm>
        </p:spPr>
        <p:txBody>
          <a:bodyPr rtlCol="0" anchor="ctr">
            <a:normAutofit/>
          </a:bodyPr>
          <a:lstStyle/>
          <a:p>
            <a:pPr rtl="0"/>
            <a:r>
              <a:rPr lang="hr-HR" dirty="0"/>
              <a:t>IZRADILI: Saša Pavlović, Marko Roce, Matej </a:t>
            </a:r>
            <a:r>
              <a:rPr lang="hr-HR" dirty="0" err="1"/>
              <a:t>Perko</a:t>
            </a:r>
            <a:r>
              <a:rPr lang="hr-HR" dirty="0"/>
              <a:t>  4.SRT</a:t>
            </a:r>
          </a:p>
        </p:txBody>
      </p:sp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942" y="615401"/>
            <a:ext cx="8911687" cy="1280890"/>
          </a:xfrm>
        </p:spPr>
        <p:txBody>
          <a:bodyPr/>
          <a:lstStyle/>
          <a:p>
            <a:r>
              <a:rPr lang="hr-HR" dirty="0"/>
              <a:t>Kako funkcionira?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327" y="1402080"/>
            <a:ext cx="8915400" cy="3777622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Zadnji pogon vozila funkcionira tako što snaga motora prenosi na stražnje kotače putem prijenosnog sustava, kao što je diferencijal i osovina. Kada vozač pritisne papučicu gasa, motor generira snagu koja se prenosi na prijenosni sustav vozila.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Taj sustav potom prenosi snagu na stražnje kotače, što pokreće vozilo prema naprijed.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Prednji kotači su namijenjeni za upravljanje, dok zadnji kotači primaju snagu motora i omogućuju kretanje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88" y="4163205"/>
            <a:ext cx="4346166" cy="2590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86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185AAD-7194-E28A-DF56-03F2C6E7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Prednji </a:t>
            </a:r>
            <a:r>
              <a:rPr lang="hr-HR" dirty="0" smtClean="0"/>
              <a:t>pogon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C433AF-F954-CC7F-A584-E6D915F6C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Prednji pogon je pogon koji se vrši prenošenjem snage iz motora na prednje kotače putem mjenjačke kutije koja prenosi snagu na pogonsko vratilo na prednjim kotačima.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 vrsta pogona kuristi se u raznim vozilima i pogotovo za gradsku vožnju.</a:t>
            </a:r>
          </a:p>
        </p:txBody>
      </p:sp>
      <p:pic>
        <p:nvPicPr>
          <p:cNvPr id="1026" name="Picture 2" descr="Zadnji pogon vs prednji pogon vs pogon na sve točkove (VIDEO) - Auto  Republika">
            <a:extLst>
              <a:ext uri="{FF2B5EF4-FFF2-40B4-BE49-F238E27FC236}">
                <a16:creationId xmlns:a16="http://schemas.microsoft.com/office/drawing/2014/main" id="{181E3B56-841C-7347-7618-DB241427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1" y="3918243"/>
            <a:ext cx="4348948" cy="26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4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E908-7A8C-45EF-F177-0EF94A79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Prednosti </a:t>
            </a:r>
            <a:r>
              <a:rPr lang="hr-HR" dirty="0" smtClean="0"/>
              <a:t>prednjeg </a:t>
            </a:r>
            <a:r>
              <a:rPr lang="hr-HR" dirty="0"/>
              <a:t>p</a:t>
            </a:r>
            <a:r>
              <a:rPr lang="hr-HR" dirty="0" smtClean="0"/>
              <a:t>ogona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A912E-BE06-8C08-821E-63E37A453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Prednji pogon je najekonomičniji i najbolje se ponaša u teškim vremenskim uvjetima.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Zbog položaja prednjeg pogona koji je smješten s prijeda vozila ostvaruje se veći prostor u kabini automobila. U vozilima sa zadnjim pogonom ili pogonom na četiri kotača treba prućiti vratilo do zadnjih kotača te smanjuju mjesto u kabini.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995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A064-6208-0FF0-ACD1-3E875EB7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Nedostatci </a:t>
            </a:r>
            <a:r>
              <a:rPr lang="hr-HR" dirty="0" smtClean="0"/>
              <a:t>prednjeg </a:t>
            </a:r>
            <a:r>
              <a:rPr lang="hr-HR" dirty="0"/>
              <a:t>p</a:t>
            </a:r>
            <a:r>
              <a:rPr lang="hr-HR" dirty="0" smtClean="0"/>
              <a:t>ogona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BB9B0-7633-7473-DD56-75B3A22CE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Glavni nedostatak prednjeg pogona je degradacija upravljanja vozila. Pošto je većina mase na prednjem dijelu automobila zadnji dio automobila postaje lakši te zadnje gume ne prianjaju kao i prednje te je moguče zanišenje zadnjeg dijela automobila u krivinama.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Nestabilniji je pri večim brzinama i nije preporučljivo ugrađivati jače motore od 250ks.</a:t>
            </a:r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6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4F33-991D-6E22-3FD5-80CB100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/>
              <a:t>Pogon na </a:t>
            </a:r>
            <a:r>
              <a:rPr lang="hr-HR" dirty="0" smtClean="0"/>
              <a:t>četiri </a:t>
            </a:r>
            <a:r>
              <a:rPr lang="hr-HR" dirty="0"/>
              <a:t>kotača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C210A-1A13-E703-8298-B629EFD9D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25362"/>
            <a:ext cx="5835121" cy="3785860"/>
          </a:xfrm>
        </p:spPr>
        <p:txBody>
          <a:bodyPr>
            <a:no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Pogon na četiri kotača je najstabilniji pogon i prenosi snage na sve kotače.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Pogon na četiri kotača ima sustav AWD koji radi na različitim principima kao što su: Distribucija snage- prenošenje snage ravnomjerno na sve kotače, Diferencijali- Ima ugradjene diferencijale na prednjim i zanjim osovinama koji omogučuju da se kotači okreću različitim brzinama kada je to potrebno, Kontrola snage- električni kontrolni modul nadzire stanje ceste te isporučuje svakom kotaču potrebnu snagu u različitim ucjetima.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Najčešće se koristi u SUV-evima, kamionima i sportskim automobilima.</a:t>
            </a:r>
          </a:p>
        </p:txBody>
      </p:sp>
      <p:pic>
        <p:nvPicPr>
          <p:cNvPr id="1026" name="Picture 2" descr="Zadnji pogon vs prednji pogon vs pogon na sve točkove (VIDEO) - Auto  Republika">
            <a:extLst>
              <a:ext uri="{FF2B5EF4-FFF2-40B4-BE49-F238E27FC236}">
                <a16:creationId xmlns:a16="http://schemas.microsoft.com/office/drawing/2014/main" id="{7E86E065-10AC-912B-B34B-3A3D1055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1452" y="3125771"/>
            <a:ext cx="2873159" cy="17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0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DCDF-C2FF-6B75-6308-A191D467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Prednosti pogona na </a:t>
            </a:r>
            <a:r>
              <a:rPr lang="hr-HR" dirty="0" smtClean="0"/>
              <a:t>sva četiri kotača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1082-F650-365A-F3F1-4CA7711D7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Pogon na sva četiri kotaća omogučuje bolju trakciju u različitim vremenskim uvjetima i to posebno na teskim terenima.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Poboljšanje stabilnosti se postiže radi raspodjele snage na sve kotače te poboljšava upravljivost i smanjuje rizik od zanošenja u zavojima.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Ovaj pogon ima bolju vučnu sposobnost i pogodan je za vuču tereta</a:t>
            </a:r>
            <a:r>
              <a:rPr lang="hr-H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3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07A7-1556-F08A-B8C4-1B4ED8E3B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Nedostatci pogona na </a:t>
            </a:r>
            <a:r>
              <a:rPr lang="hr-HR" dirty="0" smtClean="0"/>
              <a:t>sva četiri kotača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DB7F-2F91-BB9A-CE4A-55E6C7FD1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Ovakav sustav je teže složiti te utječe na potrošnju goriva.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Vozilo sa ovim pogonom je skuplje od vozila sa prednjim i zadnjim pogonom.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Može doći do gubitka snage u usporedbi s vozilima s jednostavnijim pogonom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Sustav sa sva četiri kotača troši više goriva u usporedbi s prednjim i zadnjim pogonom.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22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B136-AFC1-3967-C1D3-36AD40F9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45" y="2860211"/>
            <a:ext cx="8523215" cy="651016"/>
          </a:xfrm>
        </p:spPr>
        <p:txBody>
          <a:bodyPr>
            <a:noAutofit/>
          </a:bodyPr>
          <a:lstStyle/>
          <a:p>
            <a:r>
              <a:rPr lang="hr-HR" sz="6000" dirty="0"/>
              <a:t>HVALA NA PAŽNJI!!!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1498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FDA390-F8FC-F29A-CFA3-A4D18E8A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POGON KOD VOZILA SA UNUTARNJIM </a:t>
            </a:r>
            <a:r>
              <a:rPr lang="hr-HR" dirty="0" smtClean="0"/>
              <a:t>IZGARANJEM (SUI)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04A7DF-F909-2A06-7348-31721D87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552" y="1905000"/>
            <a:ext cx="8915400" cy="3777622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Ključne komponente kod pogona vozila sa unutrašnjim izgaranjem su: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1.) MOTOR – glavni izvor snage u vozilu. Motor pretvara energiju goriva (npr. Benzin ili dizel) u mehaničku energiju potrebnu za pokretanje vozila.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2)KVAČILO – omogućuje spajanje i odvajanje prijenosa snage s motora na pogonske kotače. Takvo spajanje i odvajanje je potrebno prije svega prilikom kretanja s mjesta, zaustavljanja i kada se mijenjaju stupnjevi prijenosa.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3.) MJENJAČKA KUTIJA – uređaj koji prenosi energiju s pogonskog uređaja na gonjenu komponentu u svrhu pretvorbe energije u iskoristivo stanje. Mjenjačka kutija je druga faza transmisije energije od motora do kotača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D212846-76F6-E078-0139-AAF3AA9CA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5021249"/>
            <a:ext cx="1981371" cy="14878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6395A61-F9A4-5AF7-6243-CCEA5544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80" y="5021249"/>
            <a:ext cx="2218436" cy="14878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01EBF42-0B32-C1DB-1AE0-1EF474860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93" y="5021249"/>
            <a:ext cx="1334886" cy="14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6C73C2-1FE5-7981-96AB-16750262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8D074D-7950-D354-F51E-2CD121FF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529" y="1938793"/>
            <a:ext cx="8915400" cy="3777622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4.)DIFERENCIJAL – omogućuje prijenos okretnog momenta pri različitim brzinama vrtnje pogonskih kotača. Glavni zadatak je povećati i primijeniti okretni moment pri različitim kutnim brzinama pogonskih kotača.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5.)POLUOSOVINE – elementi za prijenos snage koji je podvrgnut vrlo velikim opterećenjima koje prenosi na kotače vozila, te omogućava okretanje kotača što rezultira kretanje vozila.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A30F8D-2922-0258-F13C-CFEDF18D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4179306"/>
            <a:ext cx="2470081" cy="20545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88351BB-78E7-96B0-6F40-7AB8AB4D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9" y="4179305"/>
            <a:ext cx="3577392" cy="20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A29EAA8-7D62-24BD-D61D-6D2744EE6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488" y="1047555"/>
            <a:ext cx="8708810" cy="49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4176CE-CE43-FE08-FAEC-80A118BE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044" y="643988"/>
            <a:ext cx="10109158" cy="1280890"/>
          </a:xfrm>
        </p:spPr>
        <p:txBody>
          <a:bodyPr/>
          <a:lstStyle/>
          <a:p>
            <a:r>
              <a:rPr lang="hr-HR" dirty="0"/>
              <a:t>POGON KOD VOZILA NA ELEKTRIČNI POGON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7DF3E5-BFB6-8A88-E284-599D20FE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285" y="1924878"/>
            <a:ext cx="8915400" cy="3777622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Električni automobili koriste električni pogon koji se sastoji od nekoliko ključnih detalja :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1.)BATERIJA -  Baterija je glavni izvor energije u električnom vozilu. To je skup ćelija baterija koje skladište električnu energiju u obliku kemijske energije. Baterije se obično postavljaju ispod poda vozila radi optimalne raspodjele težine.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2.)ELEKTRIČNI MOTOR - pretvara električnu energiju iz baterije u mehaničku energiju potrebnu za pokretanje vozila. Postoje različiti tipovi električnih motora, uključujući sinkroni motor, asinkroni motor i permanentni magnetski motor.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64DE77-E171-CA62-9C10-591975F6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164" y="4615314"/>
            <a:ext cx="2857500" cy="16002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26E58C2-49DC-C034-F0EE-2C941F1DC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32" y="4613812"/>
            <a:ext cx="2158159" cy="16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0026E6-2B32-9DF5-F4F7-072ED1FC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870" y="952830"/>
            <a:ext cx="8915400" cy="3777622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3.)ELEKTRIČNI KONTROLER - </a:t>
            </a:r>
            <a:r>
              <a:rPr lang="hr-HR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Električni kontroler regulira protok električne energije iz baterije u električni motor, što omogućava kontrolu brzine i snage vozila. Kontroler također može regulirati obnavljanje energije, proces u kojem se kinetička energija vozila pretvara u električnu energiju i skladišti u bateriji prilikom kočenja.</a:t>
            </a:r>
          </a:p>
          <a:p>
            <a:r>
              <a:rPr lang="hr-H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4.) PRETVARAČ - pretvara izmjeničnu struju iz baterije u istosmjernu struju koja je potrebna za napajanje električnog motora.</a:t>
            </a:r>
          </a:p>
          <a:p>
            <a:r>
              <a:rPr lang="hr-H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5.) REDUKTOR - prenosi snagu iz električnog motora na kotače vozila. Može se koristiti reduktor ili direktni prijenos, u zavisnosti od dizajna vozila i karakteristika koje su potrebne.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7B6910B-72D0-22FE-CD60-9167FE80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218" y="4412214"/>
            <a:ext cx="2778295" cy="19170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DA14C3D-83A1-F891-F430-7CD3893C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05" y="4412214"/>
            <a:ext cx="2782777" cy="191702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DA3C72C-98DC-4310-9F4D-B0E326AD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61" y="4387967"/>
            <a:ext cx="3106034" cy="19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3C8C3C-9CBB-DA79-FA65-E85D5826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239" y="580567"/>
            <a:ext cx="8911687" cy="1280890"/>
          </a:xfrm>
        </p:spPr>
        <p:txBody>
          <a:bodyPr/>
          <a:lstStyle/>
          <a:p>
            <a:r>
              <a:rPr lang="hr-HR" dirty="0"/>
              <a:t>Zadnji pogon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CDAB68-B4AD-009D-0FC6-E77C057DF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321" y="1861457"/>
            <a:ext cx="8915400" cy="3777622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ZADNJI POGON - vozila je konfiguracija u kojoj snaga motora prenosi na stražnje kotače, dok su prednji kotači namijenjeni za upravljanje.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 konfiguracija je česta kod različitih vrsta vozila i pruža specifične karakteristike vožnje i performanse.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2" y="3794487"/>
            <a:ext cx="4119063" cy="2470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22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A8DFAA-F539-8379-F909-6E65CFCD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942" y="606694"/>
            <a:ext cx="8911687" cy="1280890"/>
          </a:xfrm>
        </p:spPr>
        <p:txBody>
          <a:bodyPr/>
          <a:lstStyle/>
          <a:p>
            <a:r>
              <a:rPr lang="hr-HR" dirty="0"/>
              <a:t>Prednosti zadnjeg pogona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C75FFC-0344-A42A-8786-4AFDC908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744" y="1887584"/>
            <a:ext cx="8915400" cy="3777622"/>
          </a:xfrm>
        </p:spPr>
        <p:txBody>
          <a:bodyPr>
            <a:noAutofit/>
          </a:bodyPr>
          <a:lstStyle/>
          <a:p>
            <a:r>
              <a:rPr lang="hr-HR" dirty="0"/>
              <a:t>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Raspodjela težine: Motor se obično nalazi u prednjem dijelu vozila, dok su stražnji kotači odgovorni za pokretanje. Ovo omogućuje bolju ravnotežu težine između prednjeg i stražnjeg dijela vozila, što rezultira poboljšanom stabilnošću i upravljivošću.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Performanse pri visokim brzinama: Zadnji pogon pruža bolje trakcije na stražnjim kotačima, što može rezultirati boljim performansama pri ubrzanju i vožnji pri visokim brzinama. To čini zadnji pogon popularnim izborom za sportske automobile.</a:t>
            </a:r>
          </a:p>
          <a:p>
            <a:pPr marL="0" indent="0">
              <a:buNone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Manevarske sposobnosti: Zbog bolje ravnoteže težine i trakcije na stražnjim kotačima, vozila s zadnjim pogonom obično imaju bolje manevarske sposobnosti, posebno pri vožnji u zavojima.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7908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445" y="597985"/>
            <a:ext cx="8911687" cy="1280890"/>
          </a:xfrm>
        </p:spPr>
        <p:txBody>
          <a:bodyPr/>
          <a:lstStyle/>
          <a:p>
            <a:r>
              <a:rPr lang="hr-HR" dirty="0"/>
              <a:t>Nedostaci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49" y="1430019"/>
            <a:ext cx="8915400" cy="3777622"/>
          </a:xfrm>
        </p:spPr>
        <p:txBody>
          <a:bodyPr>
            <a:no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Manja stabilnost u uvjetima niske trakcije: Zadnji pogon može biti manje stabilan u uvjetima poput snijega, leda ili kiše jer stražnji kotači imaju tendenciju gubljenja trakcije i proklizavanja.</a:t>
            </a:r>
          </a:p>
          <a:p>
            <a:pPr marL="0" indent="0">
              <a:buNone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Povećana složenost vožnje: Vozači mogu osjetiti veću poteškoću u upravljanju vozilom s zadnjim pogonom, posebno ako nisu iskusni ili ako se voze u zahtjevnim uvjetima.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Veća osjetljivost na dinamičke promjene opterećenja: Zbog raspodjele težine, vozila s zadnjim pogonom mogu biti osjetljivija na dinamičke promjene opterećenja, poput naglih promjena brzine ili ubrzanja.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Veća sklonost prema prenaglašenom preklizavanju: Zbog raspodjele težine i trakcije na stražnjim kotačima, vozila s zadnjim pogonom mogu biti sklonija prenaglašenom preklizavanju stražnjeg kraja, što može rezultirati gubitkom kontrole.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9204993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Topla plav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0EE66-8707-456F-8F2E-091D581CB030}">
  <ds:schemaRefs>
    <ds:schemaRef ds:uri="http://purl.org/dc/dcmitype/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TM02892315[[fn=Pramen]]</Template>
  <TotalTime>405</TotalTime>
  <Words>1108</Words>
  <Application>Microsoft Office PowerPoint</Application>
  <PresentationFormat>Widescreen</PresentationFormat>
  <Paragraphs>66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Pramen</vt:lpstr>
      <vt:lpstr>POGON</vt:lpstr>
      <vt:lpstr>POGON KOD VOZILA SA UNUTARNJIM IZGARANJEM (SUI)</vt:lpstr>
      <vt:lpstr>PowerPoint Presentation</vt:lpstr>
      <vt:lpstr>PowerPoint Presentation</vt:lpstr>
      <vt:lpstr>POGON KOD VOZILA NA ELEKTRIČNI POGON</vt:lpstr>
      <vt:lpstr>PowerPoint Presentation</vt:lpstr>
      <vt:lpstr>Zadnji pogon</vt:lpstr>
      <vt:lpstr>Prednosti zadnjeg pogona</vt:lpstr>
      <vt:lpstr>Nedostaci</vt:lpstr>
      <vt:lpstr>Kako funkcionira?</vt:lpstr>
      <vt:lpstr>Prednji pogon</vt:lpstr>
      <vt:lpstr>Prednosti prednjeg pogona</vt:lpstr>
      <vt:lpstr>Nedostatci prednjeg pogona</vt:lpstr>
      <vt:lpstr>Pogon na četiri kotača </vt:lpstr>
      <vt:lpstr>Prednosti pogona na sva četiri kotača</vt:lpstr>
      <vt:lpstr>Nedostatci pogona na sva četiri kotača</vt:lpstr>
      <vt:lpstr>HVALA NA PAŽNJI!!!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POGON</dc:title>
  <dc:creator>OMR-M</dc:creator>
  <cp:lastModifiedBy>Windows User</cp:lastModifiedBy>
  <cp:revision>17</cp:revision>
  <dcterms:created xsi:type="dcterms:W3CDTF">2024-03-04T15:04:09Z</dcterms:created>
  <dcterms:modified xsi:type="dcterms:W3CDTF">2024-03-06T19:06:27Z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