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882E52-33CC-41CE-B13F-BF96D8008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F4FE78D-C246-4654-BF94-8ADC0633F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D61055-BB1B-4882-974F-478EF702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F34821-4690-456E-BEA2-5C6E6B30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89A781-268A-4AD6-AE14-799ED391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138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D3947-52D8-4191-87E8-32285E6C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D3F3D48-83B1-426E-A27E-3EAF31946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285A92-A7F3-4612-9D7F-24F13228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A0CEC0-F6A0-4164-B03A-635BFC65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2718F8-D69A-4A04-A0FF-BFC3FB1B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90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6DE6B36-2B18-4B6F-8EC3-48ACE54E7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D622B80-BC77-4E08-A4E4-511500317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CD0919-3B4D-4CDB-950C-B4BFBE21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C49139-C128-4C67-82D0-7B6AD771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D86645-4374-498C-846F-BEDEE4A9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593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349BCA-6B20-436A-A278-9AF93315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10B521-E163-4890-8BA5-3EFE281CA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AB33B7-C109-4C31-BEED-E3E80DCF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9B44E9-5915-4422-9A8B-6A353424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B3E5A6-6C3D-497B-BCB5-C6C0786B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02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7929FA-E7A7-4A23-96D9-0D9870B6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793965-3A6E-4BCD-9AF0-6DA4161A0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C1FB65-B6A7-4F9C-A77B-70789251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2772BB-4D01-4E48-B9C1-28E225F3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628670-BFAC-4C7F-A7ED-EEDAE589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53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E9FDA-537F-4F83-AC36-8D450269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AA4EED-F041-493C-A1B9-7FEC085D3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26D1391-5471-43AA-AD12-A9CBACD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613DBD6-06DF-47A7-A0AC-B92487BE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8C38CE6-50B2-4DAC-8132-CDD1B5F6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5C1E64-A252-4723-8CAA-76874911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97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568794-D7EB-4B99-BBBB-BF3B501C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A198B5-BBEF-48A8-A11C-E7CFCFB46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180901-7ED0-4959-9C08-8B96F4983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8825A4-D4F5-435C-AAC1-1304304FB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A209495-B372-4740-9DE4-229B1B9DF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C0AE480-1316-479B-B91D-C509C9F8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712E699-C763-427D-8C33-9EF4A973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7624A71-C787-4451-83E0-0E186F4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5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4192C-A05E-40CB-BE6F-CCE70676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7365A4D-E9F7-4A7F-BDFE-88FA6B39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30956C9-E71F-43F9-94DD-01F3540C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068AB7A-36EB-45CE-BADF-17102844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7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D9291ED-A94B-4573-8F5A-AD26B853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D176698-BEEB-4836-A2E4-97CC3335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5353635-777C-48C4-A87A-59CCA6CB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4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46183A-E132-41EA-8A82-39D180DA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BF16AB-1388-41EE-8BB0-1F2CC682C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CA0C4A-B38C-42C8-A480-BF19AD568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9C6F76F-83E9-47F4-B171-5F4B2015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55072E5-F6DA-4DB3-AFB4-E9D5985F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F3EDA9-F385-4188-BCCE-3C168A33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5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084A32-05D6-4393-8F33-0C93E2B9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DE9DF76-197C-41A4-958A-39D1304E0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DB4CCD-80B8-49E4-8028-BA3944D8C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2E6679-5825-4E6B-9C01-55D6CF25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5CE115-0C29-4A39-8AF6-FE558EF5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9731C5-66C2-41B8-BFEE-7362DF01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62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2EF9E2-F993-4BF1-9538-BD9F50FF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992343-87ED-4734-B277-D546647FA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8C2E49-1D81-42A3-B15C-DC55B415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EFA7-466D-4D57-951A-74196D0D4A8F}" type="datetimeFigureOut">
              <a:rPr lang="hr-HR" smtClean="0"/>
              <a:t>7.6.2024.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084A5D-0AB4-41C9-8D9E-A4EB373D0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0D4B1C-9F77-44C8-AE33-CDC007745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62BB-9E69-4C90-B5C9-E9ECA60CE6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38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607632-1EFF-4465-A763-18E6DC7C9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Ispušni sustav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0D6CE6E-C835-4B75-BCBD-7805C587B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05805"/>
            <a:ext cx="4572000" cy="2235236"/>
          </a:xfrm>
        </p:spPr>
        <p:txBody>
          <a:bodyPr>
            <a:normAutofit/>
          </a:bodyPr>
          <a:lstStyle/>
          <a:p>
            <a:r>
              <a:rPr lang="hr-HR" dirty="0" smtClean="0"/>
              <a:t>:</a:t>
            </a:r>
            <a:endParaRPr lang="hr-HR" dirty="0"/>
          </a:p>
          <a:p>
            <a:endParaRPr lang="hr-HR" dirty="0"/>
          </a:p>
          <a:p>
            <a:r>
              <a:rPr lang="hr-H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1117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CAE659-D7E6-449D-9162-8E24BFEA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Ispušni sustav vozila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6A9210-4E1C-4B98-A1D2-1AF966C1B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hr-HR" dirty="0"/>
              <a:t>Ispušni sustav, u smislu vozila ili strojeva, odnosi se na sustav koji se koristi za uklanjanje ispušnih plinova nastalih izgaranjem goriva</a:t>
            </a:r>
          </a:p>
          <a:p>
            <a:r>
              <a:rPr lang="hr-HR" dirty="0"/>
              <a:t>Ovaj sustav obično uključuje ispušni kolektor, koji prikuplja ispušne plinove iz svih cilindara motora, kao i ispušnu cijev koja vodi te plinove izvan vozila ili stroja</a:t>
            </a:r>
          </a:p>
          <a:p>
            <a:r>
              <a:rPr lang="hr-HR" dirty="0"/>
              <a:t>Ispušni sustav uklanja štetne plinove poput ugljičnog monoksida, dušikovih oksida i neizgorenih ugljikovodika </a:t>
            </a:r>
          </a:p>
        </p:txBody>
      </p:sp>
    </p:spTree>
    <p:extLst>
      <p:ext uri="{BB962C8B-B14F-4D97-AF65-F5344CB8AC3E}">
        <p14:creationId xmlns:p14="http://schemas.microsoft.com/office/powerpoint/2010/main" val="148453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CF40EF-DE8D-47E5-B499-B14E799A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9408"/>
            <a:ext cx="12192000" cy="5819184"/>
          </a:xfrm>
        </p:spPr>
        <p:txBody>
          <a:bodyPr/>
          <a:lstStyle/>
          <a:p>
            <a:r>
              <a:rPr lang="hr-HR" dirty="0"/>
              <a:t>Kod vozila s dizelskim motorima, ispušni sustav može sadržavati i filter za čestice koji hvata čestice čađi i ostalih krutih čestica iz ispušnih plinova</a:t>
            </a:r>
          </a:p>
          <a:p>
            <a:r>
              <a:rPr lang="hr-HR" dirty="0"/>
              <a:t>Ispušne cijevi su dio ispušnog sustava koji izvodi ispušne plinove iz vozila, često su oblikovane tako da optimiziraju protok plinova i minimiziraju otpor, što može poboljšati rad motora</a:t>
            </a:r>
          </a:p>
          <a:p>
            <a:r>
              <a:rPr lang="hr-HR" dirty="0"/>
              <a:t>Redovito održavanje ispušnog sustava je važno kako bi se osigurala njegova učinkovitost i spriječilo propuštanje ispušnih plinova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DAB8827-61C9-4E9A-88CD-4A771F78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29" y="3556590"/>
            <a:ext cx="4151817" cy="32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59AEA1-9A55-455B-83EE-9A5F3DAD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5255"/>
            <a:ext cx="12192000" cy="5604669"/>
          </a:xfrm>
        </p:spPr>
        <p:txBody>
          <a:bodyPr/>
          <a:lstStyle/>
          <a:p>
            <a:r>
              <a:rPr lang="hr-HR" dirty="0"/>
              <a:t>Također djeluje kao sustav za smanjenje buke, ublažavajući zvuk izgaranja motora</a:t>
            </a:r>
          </a:p>
          <a:p>
            <a:r>
              <a:rPr lang="hr-HR" dirty="0"/>
              <a:t>Ispušni sustav osigurava pravilno funkcioniranje motora omogućujući slobodan protok ispušnih plinova, čime se osigurava optimalna radna temperatura motora i minimizira negativan utjecaj na rad motora</a:t>
            </a:r>
          </a:p>
          <a:p>
            <a:r>
              <a:rPr lang="hr-HR" dirty="0"/>
              <a:t>Često su opremljeni katalizatorima i sustavima za filtriranje čestica kako bi se dodatno smanjila emisija štetnih tvari u okoliš</a:t>
            </a:r>
          </a:p>
          <a:p>
            <a:r>
              <a:rPr lang="hr-HR" dirty="0"/>
              <a:t>Katalizatori često koriste plemenite metale poput platine, </a:t>
            </a:r>
            <a:r>
              <a:rPr lang="hr-HR" dirty="0" err="1"/>
              <a:t>paladija</a:t>
            </a:r>
            <a:r>
              <a:rPr lang="hr-HR" dirty="0"/>
              <a:t> i </a:t>
            </a:r>
            <a:r>
              <a:rPr lang="hr-HR" dirty="0" err="1"/>
              <a:t>rodija</a:t>
            </a:r>
            <a:r>
              <a:rPr lang="hr-HR" dirty="0"/>
              <a:t> kako bi potaknuli kemijske reakcije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0144507-5BFA-4CF2-BC20-BDEE806D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67" y="3585422"/>
            <a:ext cx="4357465" cy="31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4F8190-6B5D-4792-9C24-88FD0FBC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Ispušni sustavi u električnim vozilima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740630-C207-4619-A354-3F20EB63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0442"/>
            <a:ext cx="12191999" cy="5287557"/>
          </a:xfrm>
        </p:spPr>
        <p:txBody>
          <a:bodyPr/>
          <a:lstStyle/>
          <a:p>
            <a:r>
              <a:rPr lang="hr-HR" dirty="0"/>
              <a:t>Iako električna vozila nemaju ispušne plinove, ona i dalje mogu imati sustav za hlađenje baterija koji služi za uklanjanje topline koja se generira tijekom punjenja i pražnjenja baterija</a:t>
            </a:r>
          </a:p>
          <a:p>
            <a:r>
              <a:rPr lang="hr-HR" dirty="0"/>
              <a:t>Ovi sustavi mogu koristiti tekućinu poput glikola koja cirkulira kroz posebne cijevi kako bi se odvukla toplina iz baterijskih paketa</a:t>
            </a:r>
          </a:p>
          <a:p>
            <a:r>
              <a:rPr lang="hr-HR" dirty="0"/>
              <a:t>Glikol je biorazgradivo sredstvo namijenjeno za punjenje rashladnih sustava</a:t>
            </a:r>
          </a:p>
        </p:txBody>
      </p:sp>
    </p:spTree>
    <p:extLst>
      <p:ext uri="{BB962C8B-B14F-4D97-AF65-F5344CB8AC3E}">
        <p14:creationId xmlns:p14="http://schemas.microsoft.com/office/powerpoint/2010/main" val="260412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1236B0-1ED6-4D84-9DD6-C0D05025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493"/>
            <a:ext cx="12192000" cy="5744757"/>
          </a:xfrm>
        </p:spPr>
        <p:txBody>
          <a:bodyPr/>
          <a:lstStyle/>
          <a:p>
            <a:r>
              <a:rPr lang="hr-HR" dirty="0"/>
              <a:t>Većina modernih električnih vozila koristi litij-ionske baterije zbog njihove visoke energetske gustoće, dugotrajnosti i relativno niske mase</a:t>
            </a:r>
          </a:p>
          <a:p>
            <a:r>
              <a:rPr lang="hr-HR" dirty="0"/>
              <a:t>Litijske baterije omogućuju dulje domete i brže punjenje u usporedbi s drugim vrstama baterija</a:t>
            </a:r>
          </a:p>
          <a:p>
            <a:r>
              <a:rPr lang="hr-HR" dirty="0"/>
              <a:t>Imaju ograničeni broj ciklusa punjenja i pražnjenja, nakon čega kapacitet baterije opada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AABF62E-C4B1-41BA-9B9F-8FE6DD68A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90" y="3009013"/>
            <a:ext cx="4742121" cy="35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2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435AC1-CB43-4AA6-8128-B5C7B276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0228"/>
            <a:ext cx="12192000" cy="5776655"/>
          </a:xfrm>
        </p:spPr>
        <p:txBody>
          <a:bodyPr/>
          <a:lstStyle/>
          <a:p>
            <a:r>
              <a:rPr lang="hr-HR" dirty="0"/>
              <a:t>Proces dobivanja litij-ionskih baterija uključuje rudarenje litijevih ruda, proizvodnju baterijskih ćelija, montažu baterijskih paketa te recikliranje baterija na kraju njihovog životnog ciklusa</a:t>
            </a:r>
          </a:p>
          <a:p>
            <a:r>
              <a:rPr lang="hr-HR" dirty="0"/>
              <a:t>Litij se najčešće dobiva iz litijevih ruda kao što su spojevi litijeva karbonata ili litijeva spojena sa solima kao što je litijev klorid </a:t>
            </a:r>
          </a:p>
          <a:p>
            <a:r>
              <a:rPr lang="hr-HR" dirty="0"/>
              <a:t>Može se naći u različitim geološkim formacijama, uključujući soli, jezera i morsku vodu</a:t>
            </a:r>
          </a:p>
          <a:p>
            <a:r>
              <a:rPr lang="hr-HR" dirty="0"/>
              <a:t>Nakon izvlačenja, litij se obrađuje kako bi se pretvorio u litijev karbonat, koji se može koristiti u proizvodnji litij-ionskih baterija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D2510E6-FF86-4FCD-9B73-7A8EF736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50" y="4224669"/>
            <a:ext cx="4738575" cy="23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0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35BAF7-D62C-4F3C-9D2E-104ED5C5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959"/>
            <a:ext cx="12192000" cy="5766022"/>
          </a:xfrm>
        </p:spPr>
        <p:txBody>
          <a:bodyPr/>
          <a:lstStyle/>
          <a:p>
            <a:r>
              <a:rPr lang="hr-HR" dirty="0"/>
              <a:t>Nakon proizvodnje baterijskih ćelija, one se montiraju u baterijske pakete koji se koriste u električnim vozilima</a:t>
            </a:r>
          </a:p>
          <a:p>
            <a:r>
              <a:rPr lang="hr-HR" dirty="0"/>
              <a:t>Baterijski paketi obično uključuju više ćelija povezanih zajedno, upravljačku elektroniku, senzore, hladnjake i sustave upravljanja toplinom</a:t>
            </a:r>
          </a:p>
          <a:p>
            <a:r>
              <a:rPr lang="hr-HR" dirty="0"/>
              <a:t>Montaža baterijskih paketa obično uključuje automatizirane procese kako bi se osigurala preciznost i kvaliteta</a:t>
            </a:r>
          </a:p>
          <a:p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47FA0DD-062D-46D9-B668-1A751DD6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86" y="3429000"/>
            <a:ext cx="4260112" cy="31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207D6A-503F-49CD-B8BF-E7FA1A51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/>
          <a:lstStyle/>
          <a:p>
            <a:r>
              <a:rPr lang="hr-HR" dirty="0"/>
              <a:t>Gotovi baterijski paketi podvrgavaju se rigoroznim testovima kako bi se osigurala njihova pouzdanost, učinkovitost i sigurnost</a:t>
            </a:r>
          </a:p>
          <a:p>
            <a:r>
              <a:rPr lang="hr-HR" dirty="0"/>
              <a:t>To uključuje testiranje kapaciteta, performansi, ciklusa punjenja i pražnjenja, kao i testiranje na sigurnost kako bi se osiguralo da baterijski paketi neće izazvati požar ili eksploziju tijekom normalne uporabe</a:t>
            </a:r>
          </a:p>
          <a:p>
            <a:r>
              <a:rPr lang="hr-HR" dirty="0"/>
              <a:t>Na kraju životnog ciklusa, baterijski paketi se mogu reciklirati kako bi se ponovno koristili materijali poput litija, kobalta, nikla i aluminija </a:t>
            </a:r>
          </a:p>
          <a:p>
            <a:r>
              <a:rPr lang="hr-HR" dirty="0"/>
              <a:t>Recikliranje baterija pomaže u smanjenju potrebe za eksploatacijom novih sirovina, smanjenju troškova proizvodnje i minimiziranju negativnog utjecaja na okoliš</a:t>
            </a:r>
          </a:p>
        </p:txBody>
      </p:sp>
    </p:spTree>
    <p:extLst>
      <p:ext uri="{BB962C8B-B14F-4D97-AF65-F5344CB8AC3E}">
        <p14:creationId xmlns:p14="http://schemas.microsoft.com/office/powerpoint/2010/main" val="3549596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552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Ispušni sustav</vt:lpstr>
      <vt:lpstr>Ispušni sustav vozila</vt:lpstr>
      <vt:lpstr>PowerPoint Presentation</vt:lpstr>
      <vt:lpstr>PowerPoint Presentation</vt:lpstr>
      <vt:lpstr>Ispušni sustavi u električnim vozilima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Antolović</dc:creator>
  <cp:lastModifiedBy>Windows User</cp:lastModifiedBy>
  <cp:revision>18</cp:revision>
  <dcterms:created xsi:type="dcterms:W3CDTF">2024-02-27T14:00:55Z</dcterms:created>
  <dcterms:modified xsi:type="dcterms:W3CDTF">2024-06-07T12:21:37Z</dcterms:modified>
</cp:coreProperties>
</file>